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224" y="-6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07504" y="123478"/>
            <a:ext cx="8928992" cy="4896544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41412"/>
            <a:ext cx="345638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9502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9712" y="3263900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Главный по смене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smtClean="0">
                <a:solidFill>
                  <a:schemeClr val="bg1"/>
                </a:solidFill>
              </a:rPr>
              <a:t>79290509319 123460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9652" y="3841253"/>
            <a:ext cx="626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Обычный работник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smtClean="0">
                <a:solidFill>
                  <a:schemeClr val="bg1"/>
                </a:solidFill>
              </a:rPr>
              <a:t>79290509332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1234</a:t>
            </a:r>
            <a:r>
              <a:rPr lang="ru-RU" sz="2400" dirty="0" smtClean="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                                      79290509318 123459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8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65924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Desktop-03-12-2024-21-16-1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3904" y="1474896"/>
            <a:ext cx="2244189" cy="32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7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65924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Desktop-03-12-2024-21-35-4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0365" y="1419766"/>
            <a:ext cx="2331262" cy="3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4542" y="396700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Тестирование мобильного приложения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65786" y="3165817"/>
            <a:ext cx="5940425" cy="1631633"/>
          </a:xfrm>
          <a:prstGeom prst="roundRect">
            <a:avLst>
              <a:gd name="adj" fmla="val 8786"/>
            </a:avLst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1565785" y="1653649"/>
            <a:ext cx="5940425" cy="1163955"/>
          </a:xfrm>
          <a:prstGeom prst="roundRect">
            <a:avLst>
              <a:gd name="adj" fmla="val 8688"/>
            </a:avLst>
          </a:prstGeom>
        </p:spPr>
      </p:pic>
    </p:spTree>
    <p:extLst>
      <p:ext uri="{BB962C8B-B14F-4D97-AF65-F5344CB8AC3E}">
        <p14:creationId xmlns:p14="http://schemas.microsoft.com/office/powerpoint/2010/main" val="15669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35146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Заключение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275606"/>
            <a:ext cx="8424936" cy="9181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645779" y="1473047"/>
            <a:ext cx="5780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В ходе всего процесса разработки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23528" y="2409732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83568" y="2595849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Выполнены все поставленные задачи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3528" y="3813888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83568" y="3846116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Создана вся необходимая документация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364088" y="2434096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724128" y="2466324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Разработано мобильное приложение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64088" y="3813888"/>
            <a:ext cx="3384376" cy="108012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724872" y="3845489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Реализована серверная часть на </a:t>
            </a:r>
            <a:r>
              <a:rPr lang="en-US" sz="2000" dirty="0" err="1" smtClean="0">
                <a:solidFill>
                  <a:schemeClr val="bg1"/>
                </a:solidFill>
              </a:rPr>
              <a:t>Supabase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6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268038" y="304368"/>
            <a:ext cx="431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Warehouse Employee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3528" y="2787774"/>
            <a:ext cx="4032448" cy="19865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67544" y="1491630"/>
            <a:ext cx="8352928" cy="9181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1689071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Презентация по защите мобильного приложения 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644008" y="2776891"/>
            <a:ext cx="4176464" cy="1986528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968044" y="2996208"/>
            <a:ext cx="3528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Заказчик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ctr"/>
            <a:r>
              <a:rPr lang="ru-RU" sz="2400" dirty="0" err="1" smtClean="0">
                <a:solidFill>
                  <a:schemeClr val="bg1"/>
                </a:solidFill>
              </a:rPr>
              <a:t>Мамшева</a:t>
            </a:r>
            <a:r>
              <a:rPr lang="ru-RU" sz="2400" dirty="0" smtClean="0">
                <a:solidFill>
                  <a:schemeClr val="bg1"/>
                </a:solidFill>
              </a:rPr>
              <a:t> Ю. С.</a:t>
            </a:r>
          </a:p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Разработчик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ctr"/>
            <a:r>
              <a:rPr lang="ru-RU" sz="2400" dirty="0" err="1" smtClean="0">
                <a:solidFill>
                  <a:schemeClr val="bg1"/>
                </a:solidFill>
              </a:rPr>
              <a:t>Куклев</a:t>
            </a:r>
            <a:r>
              <a:rPr lang="ru-RU" sz="2400" dirty="0" smtClean="0">
                <a:solidFill>
                  <a:schemeClr val="bg1"/>
                </a:solidFill>
              </a:rPr>
              <a:t> Г. А.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47961" y="3031491"/>
            <a:ext cx="31835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Государственное бюджетное профессиональное образовательное учреждение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Нижегородский Губернский колледж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68038" y="330791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Цели и задачи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7544" y="2139702"/>
            <a:ext cx="3888432" cy="270030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83568" y="2470341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</a:t>
            </a:r>
            <a:r>
              <a:rPr lang="ru-RU" dirty="0" smtClean="0">
                <a:solidFill>
                  <a:schemeClr val="bg1"/>
                </a:solidFill>
              </a:rPr>
              <a:t>азработать мобильное приложения для работников склада, которое будет упрощать работу, позволит своевременно узнавать информацию и коммуницировать с другими работниками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67544" y="1351825"/>
            <a:ext cx="3888432" cy="432048"/>
          </a:xfrm>
          <a:prstGeom prst="roundRect">
            <a:avLst>
              <a:gd name="adj" fmla="val 35907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223628" y="1337016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Цель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860032" y="1351825"/>
            <a:ext cx="3888432" cy="432048"/>
          </a:xfrm>
          <a:prstGeom prst="roundRect">
            <a:avLst>
              <a:gd name="adj" fmla="val 35907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616116" y="1322208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Задачи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860032" y="2151353"/>
            <a:ext cx="3888432" cy="2700300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040052" y="2331842"/>
            <a:ext cx="3528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техническое задание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дизайн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серверную часть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Протестировать серверную часть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Разработать мобильное приложение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Протестировать мобильное приложение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68038" y="339502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Техническое задание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7544" y="1329612"/>
            <a:ext cx="2800494" cy="36184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79659" y="2030819"/>
            <a:ext cx="237626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Паттерн проектирования программы</a:t>
            </a:r>
            <a:r>
              <a:rPr lang="en-US" sz="2400" dirty="0" smtClean="0">
                <a:solidFill>
                  <a:schemeClr val="bg1"/>
                </a:solidFill>
              </a:rPr>
              <a:t>: MVVM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Реализация серверной части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Supabase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39952" y="1329612"/>
            <a:ext cx="4608512" cy="3618402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730" y="1772058"/>
            <a:ext cx="4148956" cy="2733512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4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Скругленный прямоугольник 6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268038" y="339502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Разработка дизайна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275606"/>
            <a:ext cx="8424936" cy="3672408"/>
          </a:xfrm>
          <a:prstGeom prst="roundRect">
            <a:avLst>
              <a:gd name="adj" fmla="val 8575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09347"/>
            <a:ext cx="6552728" cy="3404929"/>
          </a:xfrm>
          <a:prstGeom prst="roundRect">
            <a:avLst>
              <a:gd name="adj" fmla="val 273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34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268038" y="339502"/>
            <a:ext cx="43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Разработка дизайна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275606"/>
            <a:ext cx="8424936" cy="3672408"/>
          </a:xfrm>
          <a:prstGeom prst="roundRect">
            <a:avLst>
              <a:gd name="adj" fmla="val 8575"/>
            </a:avLst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99189"/>
            <a:ext cx="6552728" cy="3425245"/>
          </a:xfrm>
          <a:prstGeom prst="roundRect">
            <a:avLst>
              <a:gd name="adj" fmla="val 331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21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39502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Разработка серверной части</a:t>
            </a:r>
            <a:endParaRPr lang="ru-RU" sz="3200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23728" y="1599642"/>
            <a:ext cx="6624736" cy="2754306"/>
            <a:chOff x="2059707" y="2458780"/>
            <a:chExt cx="6624736" cy="3672408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2059707" y="2458780"/>
              <a:ext cx="6624736" cy="3672408"/>
            </a:xfrm>
            <a:prstGeom prst="roundRect">
              <a:avLst/>
            </a:prstGeom>
            <a:solidFill>
              <a:srgbClr val="3247D9"/>
            </a:solidFill>
            <a:ln>
              <a:solidFill>
                <a:srgbClr val="3247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" name="Рисунок 4" descr="C:\Users\zepli\Desktop\MainFolder\MobileGogsFinaly\MobileSoftwareWarehouseEmployee\docs\Диаграммы\ER_диаграмма_БД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1863" y="2619854"/>
              <a:ext cx="5940425" cy="3350260"/>
            </a:xfrm>
            <a:prstGeom prst="roundRect">
              <a:avLst>
                <a:gd name="adj" fmla="val 8706"/>
              </a:avLst>
            </a:prstGeom>
            <a:noFill/>
            <a:ln>
              <a:noFill/>
            </a:ln>
          </p:spPr>
        </p:pic>
      </p:grpSp>
      <p:sp>
        <p:nvSpPr>
          <p:cNvPr id="7" name="Скругленный прямоугольник 6"/>
          <p:cNvSpPr/>
          <p:nvPr/>
        </p:nvSpPr>
        <p:spPr>
          <a:xfrm>
            <a:off x="323528" y="1599642"/>
            <a:ext cx="1512168" cy="275430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5"/>
          <a:stretch/>
        </p:blipFill>
        <p:spPr bwMode="auto">
          <a:xfrm>
            <a:off x="413274" y="1801457"/>
            <a:ext cx="1332681" cy="2350677"/>
          </a:xfrm>
          <a:prstGeom prst="roundRect">
            <a:avLst>
              <a:gd name="adj" fmla="val 1380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39502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Тестирование серверной части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85577" y="1560721"/>
            <a:ext cx="5900838" cy="3102181"/>
          </a:xfrm>
          <a:prstGeom prst="roundRect">
            <a:avLst>
              <a:gd name="adj" fmla="val 7225"/>
            </a:avLst>
          </a:prstGeom>
        </p:spPr>
      </p:pic>
    </p:spTree>
    <p:extLst>
      <p:ext uri="{BB962C8B-B14F-4D97-AF65-F5344CB8AC3E}">
        <p14:creationId xmlns:p14="http://schemas.microsoft.com/office/powerpoint/2010/main" val="34803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474"/>
            <a:ext cx="14401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103934" y="195486"/>
            <a:ext cx="6644530" cy="8640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01863" y="39234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Разработка мобильного приложения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23528" y="1329612"/>
            <a:ext cx="8424936" cy="3564396"/>
          </a:xfrm>
          <a:prstGeom prst="roundRect">
            <a:avLst/>
          </a:prstGeom>
          <a:solidFill>
            <a:srgbClr val="3247D9"/>
          </a:solidFill>
          <a:ln>
            <a:solidFill>
              <a:srgbClr val="324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10" y="1545915"/>
            <a:ext cx="2559111" cy="3132348"/>
          </a:xfrm>
          <a:prstGeom prst="roundRect">
            <a:avLst>
              <a:gd name="adj" fmla="val 736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99" y="1514475"/>
            <a:ext cx="2606914" cy="3195228"/>
          </a:xfrm>
          <a:prstGeom prst="roundRect">
            <a:avLst>
              <a:gd name="adj" fmla="val 935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0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142</Words>
  <Application>Microsoft Office PowerPoint</Application>
  <PresentationFormat>Экран (16:9)</PresentationFormat>
  <Paragraphs>37</Paragraphs>
  <Slides>13</Slides>
  <Notes>0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georg georg</dc:creator>
  <cp:lastModifiedBy>georg georg</cp:lastModifiedBy>
  <cp:revision>19</cp:revision>
  <dcterms:created xsi:type="dcterms:W3CDTF">2024-12-03T13:06:18Z</dcterms:created>
  <dcterms:modified xsi:type="dcterms:W3CDTF">2024-12-05T17:01:47Z</dcterms:modified>
</cp:coreProperties>
</file>